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5" r:id="rId4"/>
    <p:sldId id="266" r:id="rId5"/>
    <p:sldId id="267" r:id="rId6"/>
    <p:sldId id="264" r:id="rId7"/>
  </p:sldIdLst>
  <p:sldSz cx="12192000" cy="7596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43173"/>
            <a:ext cx="9144000" cy="2644599"/>
          </a:xfrm>
        </p:spPr>
        <p:txBody>
          <a:bodyPr anchor="b"/>
          <a:lstStyle>
            <a:lvl1pPr algn="ctr">
              <a:defRPr sz="50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89759"/>
            <a:ext cx="9144000" cy="1833987"/>
          </a:xfrm>
        </p:spPr>
        <p:txBody>
          <a:bodyPr/>
          <a:lstStyle>
            <a:lvl1pPr marL="0" indent="0" algn="ctr">
              <a:buNone/>
              <a:defRPr sz="2028"/>
            </a:lvl1pPr>
            <a:lvl2pPr marL="386380" indent="0" algn="ctr">
              <a:buNone/>
              <a:defRPr sz="1690"/>
            </a:lvl2pPr>
            <a:lvl3pPr marL="772759" indent="0" algn="ctr">
              <a:buNone/>
              <a:defRPr sz="1521"/>
            </a:lvl3pPr>
            <a:lvl4pPr marL="1159139" indent="0" algn="ctr">
              <a:buNone/>
              <a:defRPr sz="1352"/>
            </a:lvl4pPr>
            <a:lvl5pPr marL="1545519" indent="0" algn="ctr">
              <a:buNone/>
              <a:defRPr sz="1352"/>
            </a:lvl5pPr>
            <a:lvl6pPr marL="1931899" indent="0" algn="ctr">
              <a:buNone/>
              <a:defRPr sz="1352"/>
            </a:lvl6pPr>
            <a:lvl7pPr marL="2318278" indent="0" algn="ctr">
              <a:buNone/>
              <a:defRPr sz="1352"/>
            </a:lvl7pPr>
            <a:lvl8pPr marL="2704658" indent="0" algn="ctr">
              <a:buNone/>
              <a:defRPr sz="1352"/>
            </a:lvl8pPr>
            <a:lvl9pPr marL="3091038" indent="0" algn="ctr">
              <a:buNone/>
              <a:defRPr sz="135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EC6B-D463-4886-A9C7-C8306ECD48B8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02A-29C3-48B5-BC61-637DAE6ED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89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EC6B-D463-4886-A9C7-C8306ECD48B8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02A-29C3-48B5-BC61-637DAE6ED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95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04427"/>
            <a:ext cx="2628900" cy="64374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04427"/>
            <a:ext cx="7734300" cy="64374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EC6B-D463-4886-A9C7-C8306ECD48B8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02A-29C3-48B5-BC61-637DAE6ED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6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EC6B-D463-4886-A9C7-C8306ECD48B8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02A-29C3-48B5-BC61-637DAE6ED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76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93774"/>
            <a:ext cx="10515600" cy="3159802"/>
          </a:xfrm>
        </p:spPr>
        <p:txBody>
          <a:bodyPr anchor="b"/>
          <a:lstStyle>
            <a:lvl1pPr>
              <a:defRPr sz="50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083469"/>
            <a:ext cx="10515600" cy="1661665"/>
          </a:xfrm>
        </p:spPr>
        <p:txBody>
          <a:bodyPr/>
          <a:lstStyle>
            <a:lvl1pPr marL="0" indent="0">
              <a:buNone/>
              <a:defRPr sz="2028">
                <a:solidFill>
                  <a:schemeClr val="tx1">
                    <a:tint val="75000"/>
                  </a:schemeClr>
                </a:solidFill>
              </a:defRPr>
            </a:lvl1pPr>
            <a:lvl2pPr marL="386380" indent="0">
              <a:buNone/>
              <a:defRPr sz="1690">
                <a:solidFill>
                  <a:schemeClr val="tx1">
                    <a:tint val="75000"/>
                  </a:schemeClr>
                </a:solidFill>
              </a:defRPr>
            </a:lvl2pPr>
            <a:lvl3pPr marL="772759" indent="0">
              <a:buNone/>
              <a:defRPr sz="1521">
                <a:solidFill>
                  <a:schemeClr val="tx1">
                    <a:tint val="75000"/>
                  </a:schemeClr>
                </a:solidFill>
              </a:defRPr>
            </a:lvl3pPr>
            <a:lvl4pPr marL="1159139" indent="0">
              <a:buNone/>
              <a:defRPr sz="1352">
                <a:solidFill>
                  <a:schemeClr val="tx1">
                    <a:tint val="75000"/>
                  </a:schemeClr>
                </a:solidFill>
              </a:defRPr>
            </a:lvl4pPr>
            <a:lvl5pPr marL="1545519" indent="0">
              <a:buNone/>
              <a:defRPr sz="1352">
                <a:solidFill>
                  <a:schemeClr val="tx1">
                    <a:tint val="75000"/>
                  </a:schemeClr>
                </a:solidFill>
              </a:defRPr>
            </a:lvl5pPr>
            <a:lvl6pPr marL="1931899" indent="0">
              <a:buNone/>
              <a:defRPr sz="1352">
                <a:solidFill>
                  <a:schemeClr val="tx1">
                    <a:tint val="75000"/>
                  </a:schemeClr>
                </a:solidFill>
              </a:defRPr>
            </a:lvl6pPr>
            <a:lvl7pPr marL="2318278" indent="0">
              <a:buNone/>
              <a:defRPr sz="1352">
                <a:solidFill>
                  <a:schemeClr val="tx1">
                    <a:tint val="75000"/>
                  </a:schemeClr>
                </a:solidFill>
              </a:defRPr>
            </a:lvl7pPr>
            <a:lvl8pPr marL="2704658" indent="0">
              <a:buNone/>
              <a:defRPr sz="1352">
                <a:solidFill>
                  <a:schemeClr val="tx1">
                    <a:tint val="75000"/>
                  </a:schemeClr>
                </a:solidFill>
              </a:defRPr>
            </a:lvl8pPr>
            <a:lvl9pPr marL="3091038" indent="0">
              <a:buNone/>
              <a:defRPr sz="13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EC6B-D463-4886-A9C7-C8306ECD48B8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02A-29C3-48B5-BC61-637DAE6ED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41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2134"/>
            <a:ext cx="5181600" cy="4819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22134"/>
            <a:ext cx="5181600" cy="4819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EC6B-D463-4886-A9C7-C8306ECD48B8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02A-29C3-48B5-BC61-637DAE6ED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6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04428"/>
            <a:ext cx="10515600" cy="1468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862121"/>
            <a:ext cx="5157787" cy="912597"/>
          </a:xfrm>
        </p:spPr>
        <p:txBody>
          <a:bodyPr anchor="b"/>
          <a:lstStyle>
            <a:lvl1pPr marL="0" indent="0">
              <a:buNone/>
              <a:defRPr sz="2028" b="1"/>
            </a:lvl1pPr>
            <a:lvl2pPr marL="386380" indent="0">
              <a:buNone/>
              <a:defRPr sz="1690" b="1"/>
            </a:lvl2pPr>
            <a:lvl3pPr marL="772759" indent="0">
              <a:buNone/>
              <a:defRPr sz="1521" b="1"/>
            </a:lvl3pPr>
            <a:lvl4pPr marL="1159139" indent="0">
              <a:buNone/>
              <a:defRPr sz="1352" b="1"/>
            </a:lvl4pPr>
            <a:lvl5pPr marL="1545519" indent="0">
              <a:buNone/>
              <a:defRPr sz="1352" b="1"/>
            </a:lvl5pPr>
            <a:lvl6pPr marL="1931899" indent="0">
              <a:buNone/>
              <a:defRPr sz="1352" b="1"/>
            </a:lvl6pPr>
            <a:lvl7pPr marL="2318278" indent="0">
              <a:buNone/>
              <a:defRPr sz="1352" b="1"/>
            </a:lvl7pPr>
            <a:lvl8pPr marL="2704658" indent="0">
              <a:buNone/>
              <a:defRPr sz="1352" b="1"/>
            </a:lvl8pPr>
            <a:lvl9pPr marL="3091038" indent="0">
              <a:buNone/>
              <a:defRPr sz="13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774719"/>
            <a:ext cx="5157787" cy="4081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62121"/>
            <a:ext cx="5183188" cy="912597"/>
          </a:xfrm>
        </p:spPr>
        <p:txBody>
          <a:bodyPr anchor="b"/>
          <a:lstStyle>
            <a:lvl1pPr marL="0" indent="0">
              <a:buNone/>
              <a:defRPr sz="2028" b="1"/>
            </a:lvl1pPr>
            <a:lvl2pPr marL="386380" indent="0">
              <a:buNone/>
              <a:defRPr sz="1690" b="1"/>
            </a:lvl2pPr>
            <a:lvl3pPr marL="772759" indent="0">
              <a:buNone/>
              <a:defRPr sz="1521" b="1"/>
            </a:lvl3pPr>
            <a:lvl4pPr marL="1159139" indent="0">
              <a:buNone/>
              <a:defRPr sz="1352" b="1"/>
            </a:lvl4pPr>
            <a:lvl5pPr marL="1545519" indent="0">
              <a:buNone/>
              <a:defRPr sz="1352" b="1"/>
            </a:lvl5pPr>
            <a:lvl6pPr marL="1931899" indent="0">
              <a:buNone/>
              <a:defRPr sz="1352" b="1"/>
            </a:lvl6pPr>
            <a:lvl7pPr marL="2318278" indent="0">
              <a:buNone/>
              <a:defRPr sz="1352" b="1"/>
            </a:lvl7pPr>
            <a:lvl8pPr marL="2704658" indent="0">
              <a:buNone/>
              <a:defRPr sz="1352" b="1"/>
            </a:lvl8pPr>
            <a:lvl9pPr marL="3091038" indent="0">
              <a:buNone/>
              <a:defRPr sz="13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74719"/>
            <a:ext cx="5183188" cy="4081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EC6B-D463-4886-A9C7-C8306ECD48B8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02A-29C3-48B5-BC61-637DAE6ED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21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EC6B-D463-4886-A9C7-C8306ECD48B8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02A-29C3-48B5-BC61-637DAE6ED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4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EC6B-D463-4886-A9C7-C8306ECD48B8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02A-29C3-48B5-BC61-637DAE6ED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52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506414"/>
            <a:ext cx="3932237" cy="1772443"/>
          </a:xfrm>
        </p:spPr>
        <p:txBody>
          <a:bodyPr anchor="b"/>
          <a:lstStyle>
            <a:lvl1pPr>
              <a:defRPr sz="27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93711"/>
            <a:ext cx="6172200" cy="5398216"/>
          </a:xfrm>
        </p:spPr>
        <p:txBody>
          <a:bodyPr/>
          <a:lstStyle>
            <a:lvl1pPr>
              <a:defRPr sz="2704"/>
            </a:lvl1pPr>
            <a:lvl2pPr>
              <a:defRPr sz="2366"/>
            </a:lvl2pPr>
            <a:lvl3pPr>
              <a:defRPr sz="2028"/>
            </a:lvl3pPr>
            <a:lvl4pPr>
              <a:defRPr sz="1690"/>
            </a:lvl4pPr>
            <a:lvl5pPr>
              <a:defRPr sz="1690"/>
            </a:lvl5pPr>
            <a:lvl6pPr>
              <a:defRPr sz="1690"/>
            </a:lvl6pPr>
            <a:lvl7pPr>
              <a:defRPr sz="1690"/>
            </a:lvl7pPr>
            <a:lvl8pPr>
              <a:defRPr sz="1690"/>
            </a:lvl8pPr>
            <a:lvl9pPr>
              <a:defRPr sz="16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278857"/>
            <a:ext cx="3932237" cy="4221864"/>
          </a:xfrm>
        </p:spPr>
        <p:txBody>
          <a:bodyPr/>
          <a:lstStyle>
            <a:lvl1pPr marL="0" indent="0">
              <a:buNone/>
              <a:defRPr sz="1352"/>
            </a:lvl1pPr>
            <a:lvl2pPr marL="386380" indent="0">
              <a:buNone/>
              <a:defRPr sz="1183"/>
            </a:lvl2pPr>
            <a:lvl3pPr marL="772759" indent="0">
              <a:buNone/>
              <a:defRPr sz="1014"/>
            </a:lvl3pPr>
            <a:lvl4pPr marL="1159139" indent="0">
              <a:buNone/>
              <a:defRPr sz="845"/>
            </a:lvl4pPr>
            <a:lvl5pPr marL="1545519" indent="0">
              <a:buNone/>
              <a:defRPr sz="845"/>
            </a:lvl5pPr>
            <a:lvl6pPr marL="1931899" indent="0">
              <a:buNone/>
              <a:defRPr sz="845"/>
            </a:lvl6pPr>
            <a:lvl7pPr marL="2318278" indent="0">
              <a:buNone/>
              <a:defRPr sz="845"/>
            </a:lvl7pPr>
            <a:lvl8pPr marL="2704658" indent="0">
              <a:buNone/>
              <a:defRPr sz="845"/>
            </a:lvl8pPr>
            <a:lvl9pPr marL="3091038" indent="0">
              <a:buNone/>
              <a:defRPr sz="8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EC6B-D463-4886-A9C7-C8306ECD48B8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02A-29C3-48B5-BC61-637DAE6ED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58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506414"/>
            <a:ext cx="3932237" cy="1772443"/>
          </a:xfrm>
        </p:spPr>
        <p:txBody>
          <a:bodyPr anchor="b"/>
          <a:lstStyle>
            <a:lvl1pPr>
              <a:defRPr sz="27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093711"/>
            <a:ext cx="6172200" cy="5398216"/>
          </a:xfrm>
        </p:spPr>
        <p:txBody>
          <a:bodyPr anchor="t"/>
          <a:lstStyle>
            <a:lvl1pPr marL="0" indent="0">
              <a:buNone/>
              <a:defRPr sz="2704"/>
            </a:lvl1pPr>
            <a:lvl2pPr marL="386380" indent="0">
              <a:buNone/>
              <a:defRPr sz="2366"/>
            </a:lvl2pPr>
            <a:lvl3pPr marL="772759" indent="0">
              <a:buNone/>
              <a:defRPr sz="2028"/>
            </a:lvl3pPr>
            <a:lvl4pPr marL="1159139" indent="0">
              <a:buNone/>
              <a:defRPr sz="1690"/>
            </a:lvl4pPr>
            <a:lvl5pPr marL="1545519" indent="0">
              <a:buNone/>
              <a:defRPr sz="1690"/>
            </a:lvl5pPr>
            <a:lvl6pPr marL="1931899" indent="0">
              <a:buNone/>
              <a:defRPr sz="1690"/>
            </a:lvl6pPr>
            <a:lvl7pPr marL="2318278" indent="0">
              <a:buNone/>
              <a:defRPr sz="1690"/>
            </a:lvl7pPr>
            <a:lvl8pPr marL="2704658" indent="0">
              <a:buNone/>
              <a:defRPr sz="1690"/>
            </a:lvl8pPr>
            <a:lvl9pPr marL="3091038" indent="0">
              <a:buNone/>
              <a:defRPr sz="169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278857"/>
            <a:ext cx="3932237" cy="4221864"/>
          </a:xfrm>
        </p:spPr>
        <p:txBody>
          <a:bodyPr/>
          <a:lstStyle>
            <a:lvl1pPr marL="0" indent="0">
              <a:buNone/>
              <a:defRPr sz="1352"/>
            </a:lvl1pPr>
            <a:lvl2pPr marL="386380" indent="0">
              <a:buNone/>
              <a:defRPr sz="1183"/>
            </a:lvl2pPr>
            <a:lvl3pPr marL="772759" indent="0">
              <a:buNone/>
              <a:defRPr sz="1014"/>
            </a:lvl3pPr>
            <a:lvl4pPr marL="1159139" indent="0">
              <a:buNone/>
              <a:defRPr sz="845"/>
            </a:lvl4pPr>
            <a:lvl5pPr marL="1545519" indent="0">
              <a:buNone/>
              <a:defRPr sz="845"/>
            </a:lvl5pPr>
            <a:lvl6pPr marL="1931899" indent="0">
              <a:buNone/>
              <a:defRPr sz="845"/>
            </a:lvl6pPr>
            <a:lvl7pPr marL="2318278" indent="0">
              <a:buNone/>
              <a:defRPr sz="845"/>
            </a:lvl7pPr>
            <a:lvl8pPr marL="2704658" indent="0">
              <a:buNone/>
              <a:defRPr sz="845"/>
            </a:lvl8pPr>
            <a:lvl9pPr marL="3091038" indent="0">
              <a:buNone/>
              <a:defRPr sz="8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CEC6B-D463-4886-A9C7-C8306ECD48B8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A02A-29C3-48B5-BC61-637DAE6ED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65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04428"/>
            <a:ext cx="10515600" cy="1468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22134"/>
            <a:ext cx="10515600" cy="4819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040543"/>
            <a:ext cx="2743200" cy="40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CEC6B-D463-4886-A9C7-C8306ECD48B8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040543"/>
            <a:ext cx="4114800" cy="40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7040543"/>
            <a:ext cx="2743200" cy="40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8A02A-29C3-48B5-BC61-637DAE6ED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92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2759" rtl="0" eaLnBrk="1" latinLnBrk="0" hangingPunct="1">
        <a:lnSpc>
          <a:spcPct val="90000"/>
        </a:lnSpc>
        <a:spcBef>
          <a:spcPct val="0"/>
        </a:spcBef>
        <a:buNone/>
        <a:defRPr sz="37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190" indent="-193190" algn="l" defTabSz="772759" rtl="0" eaLnBrk="1" latinLnBrk="0" hangingPunct="1">
        <a:lnSpc>
          <a:spcPct val="90000"/>
        </a:lnSpc>
        <a:spcBef>
          <a:spcPts val="845"/>
        </a:spcBef>
        <a:buFont typeface="Arial" panose="020B0604020202020204" pitchFamily="34" charset="0"/>
        <a:buChar char="•"/>
        <a:defRPr sz="2366" kern="1200">
          <a:solidFill>
            <a:schemeClr val="tx1"/>
          </a:solidFill>
          <a:latin typeface="+mn-lt"/>
          <a:ea typeface="+mn-ea"/>
          <a:cs typeface="+mn-cs"/>
        </a:defRPr>
      </a:lvl1pPr>
      <a:lvl2pPr marL="579570" indent="-193190" algn="l" defTabSz="772759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2028" kern="1200">
          <a:solidFill>
            <a:schemeClr val="tx1"/>
          </a:solidFill>
          <a:latin typeface="+mn-lt"/>
          <a:ea typeface="+mn-ea"/>
          <a:cs typeface="+mn-cs"/>
        </a:defRPr>
      </a:lvl2pPr>
      <a:lvl3pPr marL="965949" indent="-193190" algn="l" defTabSz="772759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690" kern="1200">
          <a:solidFill>
            <a:schemeClr val="tx1"/>
          </a:solidFill>
          <a:latin typeface="+mn-lt"/>
          <a:ea typeface="+mn-ea"/>
          <a:cs typeface="+mn-cs"/>
        </a:defRPr>
      </a:lvl3pPr>
      <a:lvl4pPr marL="1352329" indent="-193190" algn="l" defTabSz="772759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1" kern="1200">
          <a:solidFill>
            <a:schemeClr val="tx1"/>
          </a:solidFill>
          <a:latin typeface="+mn-lt"/>
          <a:ea typeface="+mn-ea"/>
          <a:cs typeface="+mn-cs"/>
        </a:defRPr>
      </a:lvl4pPr>
      <a:lvl5pPr marL="1738709" indent="-193190" algn="l" defTabSz="772759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1" kern="1200">
          <a:solidFill>
            <a:schemeClr val="tx1"/>
          </a:solidFill>
          <a:latin typeface="+mn-lt"/>
          <a:ea typeface="+mn-ea"/>
          <a:cs typeface="+mn-cs"/>
        </a:defRPr>
      </a:lvl5pPr>
      <a:lvl6pPr marL="2125088" indent="-193190" algn="l" defTabSz="772759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1" kern="1200">
          <a:solidFill>
            <a:schemeClr val="tx1"/>
          </a:solidFill>
          <a:latin typeface="+mn-lt"/>
          <a:ea typeface="+mn-ea"/>
          <a:cs typeface="+mn-cs"/>
        </a:defRPr>
      </a:lvl6pPr>
      <a:lvl7pPr marL="2511468" indent="-193190" algn="l" defTabSz="772759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1" kern="1200">
          <a:solidFill>
            <a:schemeClr val="tx1"/>
          </a:solidFill>
          <a:latin typeface="+mn-lt"/>
          <a:ea typeface="+mn-ea"/>
          <a:cs typeface="+mn-cs"/>
        </a:defRPr>
      </a:lvl7pPr>
      <a:lvl8pPr marL="2897848" indent="-193190" algn="l" defTabSz="772759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1" kern="1200">
          <a:solidFill>
            <a:schemeClr val="tx1"/>
          </a:solidFill>
          <a:latin typeface="+mn-lt"/>
          <a:ea typeface="+mn-ea"/>
          <a:cs typeface="+mn-cs"/>
        </a:defRPr>
      </a:lvl8pPr>
      <a:lvl9pPr marL="3284228" indent="-193190" algn="l" defTabSz="772759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2759" rtl="0" eaLnBrk="1" latinLnBrk="0" hangingPunct="1">
        <a:defRPr sz="1521" kern="1200">
          <a:solidFill>
            <a:schemeClr val="tx1"/>
          </a:solidFill>
          <a:latin typeface="+mn-lt"/>
          <a:ea typeface="+mn-ea"/>
          <a:cs typeface="+mn-cs"/>
        </a:defRPr>
      </a:lvl1pPr>
      <a:lvl2pPr marL="386380" algn="l" defTabSz="772759" rtl="0" eaLnBrk="1" latinLnBrk="0" hangingPunct="1">
        <a:defRPr sz="1521" kern="1200">
          <a:solidFill>
            <a:schemeClr val="tx1"/>
          </a:solidFill>
          <a:latin typeface="+mn-lt"/>
          <a:ea typeface="+mn-ea"/>
          <a:cs typeface="+mn-cs"/>
        </a:defRPr>
      </a:lvl2pPr>
      <a:lvl3pPr marL="772759" algn="l" defTabSz="772759" rtl="0" eaLnBrk="1" latinLnBrk="0" hangingPunct="1">
        <a:defRPr sz="1521" kern="1200">
          <a:solidFill>
            <a:schemeClr val="tx1"/>
          </a:solidFill>
          <a:latin typeface="+mn-lt"/>
          <a:ea typeface="+mn-ea"/>
          <a:cs typeface="+mn-cs"/>
        </a:defRPr>
      </a:lvl3pPr>
      <a:lvl4pPr marL="1159139" algn="l" defTabSz="772759" rtl="0" eaLnBrk="1" latinLnBrk="0" hangingPunct="1">
        <a:defRPr sz="1521" kern="1200">
          <a:solidFill>
            <a:schemeClr val="tx1"/>
          </a:solidFill>
          <a:latin typeface="+mn-lt"/>
          <a:ea typeface="+mn-ea"/>
          <a:cs typeface="+mn-cs"/>
        </a:defRPr>
      </a:lvl4pPr>
      <a:lvl5pPr marL="1545519" algn="l" defTabSz="772759" rtl="0" eaLnBrk="1" latinLnBrk="0" hangingPunct="1">
        <a:defRPr sz="1521" kern="1200">
          <a:solidFill>
            <a:schemeClr val="tx1"/>
          </a:solidFill>
          <a:latin typeface="+mn-lt"/>
          <a:ea typeface="+mn-ea"/>
          <a:cs typeface="+mn-cs"/>
        </a:defRPr>
      </a:lvl5pPr>
      <a:lvl6pPr marL="1931899" algn="l" defTabSz="772759" rtl="0" eaLnBrk="1" latinLnBrk="0" hangingPunct="1">
        <a:defRPr sz="1521" kern="1200">
          <a:solidFill>
            <a:schemeClr val="tx1"/>
          </a:solidFill>
          <a:latin typeface="+mn-lt"/>
          <a:ea typeface="+mn-ea"/>
          <a:cs typeface="+mn-cs"/>
        </a:defRPr>
      </a:lvl6pPr>
      <a:lvl7pPr marL="2318278" algn="l" defTabSz="772759" rtl="0" eaLnBrk="1" latinLnBrk="0" hangingPunct="1">
        <a:defRPr sz="1521" kern="1200">
          <a:solidFill>
            <a:schemeClr val="tx1"/>
          </a:solidFill>
          <a:latin typeface="+mn-lt"/>
          <a:ea typeface="+mn-ea"/>
          <a:cs typeface="+mn-cs"/>
        </a:defRPr>
      </a:lvl7pPr>
      <a:lvl8pPr marL="2704658" algn="l" defTabSz="772759" rtl="0" eaLnBrk="1" latinLnBrk="0" hangingPunct="1">
        <a:defRPr sz="1521" kern="1200">
          <a:solidFill>
            <a:schemeClr val="tx1"/>
          </a:solidFill>
          <a:latin typeface="+mn-lt"/>
          <a:ea typeface="+mn-ea"/>
          <a:cs typeface="+mn-cs"/>
        </a:defRPr>
      </a:lvl8pPr>
      <a:lvl9pPr marL="3091038" algn="l" defTabSz="772759" rtl="0" eaLnBrk="1" latinLnBrk="0" hangingPunct="1">
        <a:defRPr sz="15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earing, dog, sitting, hair&#10;&#10;Description automatically generated">
            <a:extLst>
              <a:ext uri="{FF2B5EF4-FFF2-40B4-BE49-F238E27FC236}">
                <a16:creationId xmlns:a16="http://schemas.microsoft.com/office/drawing/2014/main" id="{65863E64-4945-45CC-8B45-6B80558349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" r="16784"/>
          <a:stretch/>
        </p:blipFill>
        <p:spPr>
          <a:xfrm>
            <a:off x="7994336" y="369094"/>
            <a:ext cx="4197664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ln>
            <a:noFill/>
          </a:ln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94502BD-FA6C-4E13-AED1-C5CD8668C41A}"/>
              </a:ext>
            </a:extLst>
          </p:cNvPr>
          <p:cNvGrpSpPr/>
          <p:nvPr/>
        </p:nvGrpSpPr>
        <p:grpSpPr>
          <a:xfrm>
            <a:off x="891538" y="604661"/>
            <a:ext cx="5396721" cy="4058501"/>
            <a:chOff x="891536" y="423686"/>
            <a:chExt cx="5836925" cy="4777116"/>
          </a:xfrm>
        </p:grpSpPr>
        <p:pic>
          <p:nvPicPr>
            <p:cNvPr id="9" name="Picture 2" descr="Free Vintage Border Ornaments - Calligraphy (827x554), Png Download">
              <a:extLst>
                <a:ext uri="{FF2B5EF4-FFF2-40B4-BE49-F238E27FC236}">
                  <a16:creationId xmlns:a16="http://schemas.microsoft.com/office/drawing/2014/main" id="{B2FF1BE4-7665-4974-B251-84BDB78912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517"/>
            <a:stretch/>
          </p:blipFill>
          <p:spPr bwMode="auto">
            <a:xfrm>
              <a:off x="957262" y="3789974"/>
              <a:ext cx="5705475" cy="141082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Free Vintage Border Ornaments - Calligraphy (827x554), Png Download">
              <a:extLst>
                <a:ext uri="{FF2B5EF4-FFF2-40B4-BE49-F238E27FC236}">
                  <a16:creationId xmlns:a16="http://schemas.microsoft.com/office/drawing/2014/main" id="{D69B03E5-2F03-42EB-BDDA-791340CF4C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559"/>
            <a:stretch/>
          </p:blipFill>
          <p:spPr bwMode="auto">
            <a:xfrm>
              <a:off x="957262" y="423686"/>
              <a:ext cx="5705475" cy="152522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25527A-079A-4930-AADB-F209F1CC6F84}"/>
                </a:ext>
              </a:extLst>
            </p:cNvPr>
            <p:cNvSpPr txBox="1"/>
            <p:nvPr/>
          </p:nvSpPr>
          <p:spPr>
            <a:xfrm>
              <a:off x="891536" y="1731945"/>
              <a:ext cx="5836925" cy="22823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‘Beauty from Ashes’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1CFA385-7084-40F9-8FCF-97839BFD1AF0}"/>
              </a:ext>
            </a:extLst>
          </p:cNvPr>
          <p:cNvSpPr txBox="1"/>
          <p:nvPr/>
        </p:nvSpPr>
        <p:spPr>
          <a:xfrm>
            <a:off x="1367589" y="4663162"/>
            <a:ext cx="4444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Jeremiah 31:7-20</a:t>
            </a:r>
            <a:b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Matthew 2:16-18</a:t>
            </a:r>
            <a:endParaRPr lang="en-GB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REFC Segoe UI Transparent White (1)">
            <a:extLst>
              <a:ext uri="{FF2B5EF4-FFF2-40B4-BE49-F238E27FC236}">
                <a16:creationId xmlns:a16="http://schemas.microsoft.com/office/drawing/2014/main" id="{CF63CAD9-14CF-5B1D-B589-E2D568977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02" y="288624"/>
            <a:ext cx="1762976" cy="1427496"/>
          </a:xfrm>
          <a:prstGeom prst="rect">
            <a:avLst/>
          </a:prstGeom>
          <a:noFill/>
          <a:ln>
            <a:noFill/>
          </a:ln>
          <a:effectLst>
            <a:glow rad="50800">
              <a:schemeClr val="tx1"/>
            </a:glow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0DABB3-FC4F-EE9C-2E7B-952436269FEE}"/>
              </a:ext>
            </a:extLst>
          </p:cNvPr>
          <p:cNvSpPr txBox="1"/>
          <p:nvPr/>
        </p:nvSpPr>
        <p:spPr>
          <a:xfrm flipH="1">
            <a:off x="-65881" y="6211193"/>
            <a:ext cx="85270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effectLst>
                  <a:glow rad="76200">
                    <a:schemeClr val="bg1"/>
                  </a:glow>
                </a:effectLst>
              </a:rPr>
              <a:t>‘There is hope for your future, declares the LORD, </a:t>
            </a:r>
            <a:br>
              <a:rPr lang="en-GB" sz="2800" b="1" dirty="0">
                <a:effectLst>
                  <a:glow rad="76200">
                    <a:schemeClr val="bg1"/>
                  </a:glow>
                </a:effectLst>
              </a:rPr>
            </a:br>
            <a:r>
              <a:rPr lang="en-GB" sz="2800" b="1" dirty="0">
                <a:effectLst>
                  <a:glow rad="76200">
                    <a:schemeClr val="bg1"/>
                  </a:glow>
                </a:effectLst>
              </a:rPr>
              <a:t>and your children shall come back to their own country.’</a:t>
            </a:r>
            <a:br>
              <a:rPr lang="en-GB" sz="2800" b="1" dirty="0">
                <a:effectLst>
                  <a:glow rad="76200">
                    <a:schemeClr val="bg1"/>
                  </a:glow>
                </a:effectLst>
              </a:rPr>
            </a:br>
            <a:r>
              <a:rPr lang="en-GB" sz="2800" b="1" dirty="0">
                <a:effectLst>
                  <a:glow rad="76200">
                    <a:schemeClr val="bg1"/>
                  </a:glow>
                </a:effectLst>
              </a:rPr>
              <a:t>Jeremiah 31:17</a:t>
            </a:r>
            <a:endParaRPr lang="en-GB" sz="4000" b="1" dirty="0">
              <a:solidFill>
                <a:schemeClr val="bg1"/>
              </a:solidFill>
              <a:effectLst>
                <a:glow rad="762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63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57E4EF-86D0-4AB8-9BF1-FD41AC8FE2C7}"/>
              </a:ext>
            </a:extLst>
          </p:cNvPr>
          <p:cNvSpPr txBox="1"/>
          <p:nvPr/>
        </p:nvSpPr>
        <p:spPr>
          <a:xfrm>
            <a:off x="328839" y="1344797"/>
            <a:ext cx="8677509" cy="4350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60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A Cruel Captivity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	</a:t>
            </a:r>
            <a:r>
              <a:rPr lang="en-US" sz="60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Merciful Migration</a:t>
            </a:r>
            <a:b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	</a:t>
            </a:r>
            <a:r>
              <a:rPr lang="en-US" sz="60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Relationship Restored</a:t>
            </a:r>
            <a:r>
              <a:rPr lang="en-US" sz="60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sz="6000" b="1" dirty="0">
              <a:effectLst>
                <a:glow rad="1270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picture containing wearing, dog, sitting, hair&#10;&#10;Description automatically generated">
            <a:extLst>
              <a:ext uri="{FF2B5EF4-FFF2-40B4-BE49-F238E27FC236}">
                <a16:creationId xmlns:a16="http://schemas.microsoft.com/office/drawing/2014/main" id="{65863E64-4945-45CC-8B45-6B80558349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" r="16784"/>
          <a:stretch/>
        </p:blipFill>
        <p:spPr>
          <a:xfrm>
            <a:off x="9357520" y="2911768"/>
            <a:ext cx="1971675" cy="3221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B7A9298-1A84-4E88-A510-D4DCBCB096B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234" y="488752"/>
            <a:ext cx="1427922" cy="9155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BB519A-487F-1C52-A7D4-226F0250AD1A}"/>
              </a:ext>
            </a:extLst>
          </p:cNvPr>
          <p:cNvSpPr txBox="1"/>
          <p:nvPr/>
        </p:nvSpPr>
        <p:spPr>
          <a:xfrm>
            <a:off x="8666053" y="6342432"/>
            <a:ext cx="3898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Jeremiah 31:7-20</a:t>
            </a:r>
            <a:b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Matthew 2:16-18</a:t>
            </a:r>
            <a:endParaRPr lang="en-GB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B957FA-23FA-804C-7C7D-1B76F45F54A4}"/>
              </a:ext>
            </a:extLst>
          </p:cNvPr>
          <p:cNvSpPr txBox="1"/>
          <p:nvPr/>
        </p:nvSpPr>
        <p:spPr>
          <a:xfrm flipH="1">
            <a:off x="0" y="5989083"/>
            <a:ext cx="85270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effectLst>
                  <a:glow rad="76200">
                    <a:schemeClr val="bg1"/>
                  </a:glow>
                </a:effectLst>
              </a:rPr>
              <a:t>‘There is hope for your future, declares the LORD, </a:t>
            </a:r>
            <a:br>
              <a:rPr lang="en-GB" sz="2800" b="1" dirty="0">
                <a:effectLst>
                  <a:glow rad="76200">
                    <a:schemeClr val="bg1"/>
                  </a:glow>
                </a:effectLst>
              </a:rPr>
            </a:br>
            <a:r>
              <a:rPr lang="en-GB" sz="2800" b="1" dirty="0">
                <a:effectLst>
                  <a:glow rad="76200">
                    <a:schemeClr val="bg1"/>
                  </a:glow>
                </a:effectLst>
              </a:rPr>
              <a:t>and your children shall come back to their own country.’</a:t>
            </a:r>
            <a:br>
              <a:rPr lang="en-GB" sz="2800" b="1" dirty="0">
                <a:effectLst>
                  <a:glow rad="76200">
                    <a:schemeClr val="bg1"/>
                  </a:glow>
                </a:effectLst>
              </a:rPr>
            </a:br>
            <a:r>
              <a:rPr lang="en-GB" sz="2800" b="1" dirty="0">
                <a:effectLst>
                  <a:glow rad="76200">
                    <a:schemeClr val="bg1"/>
                  </a:glow>
                </a:effectLst>
              </a:rPr>
              <a:t>Jeremiah 31:17</a:t>
            </a:r>
            <a:endParaRPr lang="en-GB" sz="4000" b="1" dirty="0">
              <a:solidFill>
                <a:schemeClr val="bg1"/>
              </a:solidFill>
              <a:effectLst>
                <a:glow rad="76200">
                  <a:schemeClr val="bg1"/>
                </a:glo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99A2A0-4BF9-C75C-AC16-E018843E3914}"/>
              </a:ext>
            </a:extLst>
          </p:cNvPr>
          <p:cNvSpPr txBox="1"/>
          <p:nvPr/>
        </p:nvSpPr>
        <p:spPr>
          <a:xfrm>
            <a:off x="328839" y="589268"/>
            <a:ext cx="607196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‘Beauty from Ashes’</a:t>
            </a:r>
          </a:p>
        </p:txBody>
      </p:sp>
    </p:spTree>
    <p:extLst>
      <p:ext uri="{BB962C8B-B14F-4D97-AF65-F5344CB8AC3E}">
        <p14:creationId xmlns:p14="http://schemas.microsoft.com/office/powerpoint/2010/main" val="30794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8FFEA7-2C6E-530F-409A-F220163C3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5877C1-7188-FF5D-0DC3-CFA5A9E94F7C}"/>
              </a:ext>
            </a:extLst>
          </p:cNvPr>
          <p:cNvSpPr txBox="1"/>
          <p:nvPr/>
        </p:nvSpPr>
        <p:spPr>
          <a:xfrm>
            <a:off x="328839" y="1344797"/>
            <a:ext cx="8677509" cy="2965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60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A Cruel Captivity</a:t>
            </a:r>
            <a:br>
              <a:rPr lang="en-US" sz="60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sz="6000" b="1" dirty="0">
              <a:effectLst>
                <a:glow rad="1270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picture containing wearing, dog, sitting, hair&#10;&#10;Description automatically generated">
            <a:extLst>
              <a:ext uri="{FF2B5EF4-FFF2-40B4-BE49-F238E27FC236}">
                <a16:creationId xmlns:a16="http://schemas.microsoft.com/office/drawing/2014/main" id="{D435763E-1414-79B8-14EE-1D5C8B40BF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" r="16784"/>
          <a:stretch/>
        </p:blipFill>
        <p:spPr>
          <a:xfrm>
            <a:off x="9357520" y="2911768"/>
            <a:ext cx="1971675" cy="3221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785B6B6-D513-B0A3-7B90-CBEB5B6FF62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234" y="488752"/>
            <a:ext cx="1427922" cy="9155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FE7672-50E8-1577-090B-0205677C331B}"/>
              </a:ext>
            </a:extLst>
          </p:cNvPr>
          <p:cNvSpPr txBox="1"/>
          <p:nvPr/>
        </p:nvSpPr>
        <p:spPr>
          <a:xfrm>
            <a:off x="8666053" y="6342432"/>
            <a:ext cx="3898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Jeremiah 31:7-20</a:t>
            </a:r>
            <a:b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Matthew 2:16-18</a:t>
            </a:r>
            <a:endParaRPr lang="en-GB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19CA33-1DD3-B6F2-C6B7-06C37EE087E2}"/>
              </a:ext>
            </a:extLst>
          </p:cNvPr>
          <p:cNvSpPr txBox="1"/>
          <p:nvPr/>
        </p:nvSpPr>
        <p:spPr>
          <a:xfrm flipH="1">
            <a:off x="0" y="5989083"/>
            <a:ext cx="85270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effectLst>
                  <a:glow rad="76200">
                    <a:schemeClr val="bg1"/>
                  </a:glow>
                </a:effectLst>
              </a:rPr>
              <a:t>‘There is hope for your future, declares the LORD, </a:t>
            </a:r>
            <a:br>
              <a:rPr lang="en-GB" sz="2800" b="1" dirty="0">
                <a:effectLst>
                  <a:glow rad="76200">
                    <a:schemeClr val="bg1"/>
                  </a:glow>
                </a:effectLst>
              </a:rPr>
            </a:br>
            <a:r>
              <a:rPr lang="en-GB" sz="2800" b="1" dirty="0">
                <a:effectLst>
                  <a:glow rad="76200">
                    <a:schemeClr val="bg1"/>
                  </a:glow>
                </a:effectLst>
              </a:rPr>
              <a:t>and your children shall come back to their own country.’</a:t>
            </a:r>
            <a:br>
              <a:rPr lang="en-GB" sz="2800" b="1" dirty="0">
                <a:effectLst>
                  <a:glow rad="76200">
                    <a:schemeClr val="bg1"/>
                  </a:glow>
                </a:effectLst>
              </a:rPr>
            </a:br>
            <a:r>
              <a:rPr lang="en-GB" sz="2800" b="1" dirty="0">
                <a:effectLst>
                  <a:glow rad="76200">
                    <a:schemeClr val="bg1"/>
                  </a:glow>
                </a:effectLst>
              </a:rPr>
              <a:t>Jeremiah 31:17</a:t>
            </a:r>
            <a:endParaRPr lang="en-GB" sz="4000" b="1" dirty="0">
              <a:solidFill>
                <a:schemeClr val="bg1"/>
              </a:solidFill>
              <a:effectLst>
                <a:glow rad="76200">
                  <a:schemeClr val="bg1"/>
                </a:glo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B66358-DF75-C167-4EDB-EAF570618B87}"/>
              </a:ext>
            </a:extLst>
          </p:cNvPr>
          <p:cNvSpPr txBox="1"/>
          <p:nvPr/>
        </p:nvSpPr>
        <p:spPr>
          <a:xfrm>
            <a:off x="328839" y="589268"/>
            <a:ext cx="607196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‘Beauty from Ashes’</a:t>
            </a:r>
          </a:p>
        </p:txBody>
      </p:sp>
    </p:spTree>
    <p:extLst>
      <p:ext uri="{BB962C8B-B14F-4D97-AF65-F5344CB8AC3E}">
        <p14:creationId xmlns:p14="http://schemas.microsoft.com/office/powerpoint/2010/main" val="257307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B2B211-CDBB-BD38-1979-3D1AC1D76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CE852-A4C3-DD29-D488-3F0096148D23}"/>
              </a:ext>
            </a:extLst>
          </p:cNvPr>
          <p:cNvSpPr txBox="1"/>
          <p:nvPr/>
        </p:nvSpPr>
        <p:spPr>
          <a:xfrm>
            <a:off x="328839" y="1344797"/>
            <a:ext cx="8677509" cy="4350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60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A Cruel Captivity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	</a:t>
            </a:r>
            <a:r>
              <a:rPr lang="en-US" sz="60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Merciful Migration</a:t>
            </a:r>
            <a:b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sz="6000" b="1" dirty="0">
              <a:effectLst>
                <a:glow rad="1270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picture containing wearing, dog, sitting, hair&#10;&#10;Description automatically generated">
            <a:extLst>
              <a:ext uri="{FF2B5EF4-FFF2-40B4-BE49-F238E27FC236}">
                <a16:creationId xmlns:a16="http://schemas.microsoft.com/office/drawing/2014/main" id="{13089A7C-CE57-80AE-AADE-DB97378959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" r="16784"/>
          <a:stretch/>
        </p:blipFill>
        <p:spPr>
          <a:xfrm>
            <a:off x="9357520" y="2911768"/>
            <a:ext cx="1971675" cy="3221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F22E6ED-C2FA-30FE-1E49-8560BD7EAA0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234" y="488752"/>
            <a:ext cx="1427922" cy="9155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A26738-8EBD-F557-ECD5-3D799071FB2D}"/>
              </a:ext>
            </a:extLst>
          </p:cNvPr>
          <p:cNvSpPr txBox="1"/>
          <p:nvPr/>
        </p:nvSpPr>
        <p:spPr>
          <a:xfrm>
            <a:off x="8666053" y="6342432"/>
            <a:ext cx="3898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Jeremiah 31:7-20</a:t>
            </a:r>
            <a:b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Matthew 2:16-18</a:t>
            </a:r>
            <a:endParaRPr lang="en-GB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80925-CD55-99E1-EEC9-965280D3676E}"/>
              </a:ext>
            </a:extLst>
          </p:cNvPr>
          <p:cNvSpPr txBox="1"/>
          <p:nvPr/>
        </p:nvSpPr>
        <p:spPr>
          <a:xfrm flipH="1">
            <a:off x="0" y="5989083"/>
            <a:ext cx="85270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effectLst>
                  <a:glow rad="76200">
                    <a:schemeClr val="bg1"/>
                  </a:glow>
                </a:effectLst>
              </a:rPr>
              <a:t>‘There is hope for your future, declares the LORD, </a:t>
            </a:r>
            <a:br>
              <a:rPr lang="en-GB" sz="2800" b="1" dirty="0">
                <a:effectLst>
                  <a:glow rad="76200">
                    <a:schemeClr val="bg1"/>
                  </a:glow>
                </a:effectLst>
              </a:rPr>
            </a:br>
            <a:r>
              <a:rPr lang="en-GB" sz="2800" b="1" dirty="0">
                <a:effectLst>
                  <a:glow rad="76200">
                    <a:schemeClr val="bg1"/>
                  </a:glow>
                </a:effectLst>
              </a:rPr>
              <a:t>and your children shall come back to their own country.’</a:t>
            </a:r>
            <a:br>
              <a:rPr lang="en-GB" sz="2800" b="1" dirty="0">
                <a:effectLst>
                  <a:glow rad="76200">
                    <a:schemeClr val="bg1"/>
                  </a:glow>
                </a:effectLst>
              </a:rPr>
            </a:br>
            <a:r>
              <a:rPr lang="en-GB" sz="2800" b="1" dirty="0">
                <a:effectLst>
                  <a:glow rad="76200">
                    <a:schemeClr val="bg1"/>
                  </a:glow>
                </a:effectLst>
              </a:rPr>
              <a:t>Jeremiah 31:17</a:t>
            </a:r>
            <a:endParaRPr lang="en-GB" sz="4000" b="1" dirty="0">
              <a:solidFill>
                <a:schemeClr val="bg1"/>
              </a:solidFill>
              <a:effectLst>
                <a:glow rad="76200">
                  <a:schemeClr val="bg1"/>
                </a:glo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AE9C8A-AF48-ABD7-258A-95657301E9E4}"/>
              </a:ext>
            </a:extLst>
          </p:cNvPr>
          <p:cNvSpPr txBox="1"/>
          <p:nvPr/>
        </p:nvSpPr>
        <p:spPr>
          <a:xfrm>
            <a:off x="328839" y="589268"/>
            <a:ext cx="607196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‘Beauty from Ashes’</a:t>
            </a:r>
          </a:p>
        </p:txBody>
      </p:sp>
    </p:spTree>
    <p:extLst>
      <p:ext uri="{BB962C8B-B14F-4D97-AF65-F5344CB8AC3E}">
        <p14:creationId xmlns:p14="http://schemas.microsoft.com/office/powerpoint/2010/main" val="292227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C1E10B-087E-6107-937A-7056A7BCA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AF750C-91B5-D799-9601-959CC7F83F50}"/>
              </a:ext>
            </a:extLst>
          </p:cNvPr>
          <p:cNvSpPr txBox="1"/>
          <p:nvPr/>
        </p:nvSpPr>
        <p:spPr>
          <a:xfrm>
            <a:off x="328839" y="1344797"/>
            <a:ext cx="8677509" cy="4350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60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A Cruel Captivity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	</a:t>
            </a:r>
            <a:r>
              <a:rPr lang="en-US" sz="60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Merciful Migration</a:t>
            </a:r>
            <a:b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	</a:t>
            </a:r>
            <a:r>
              <a:rPr lang="en-US" sz="60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Relationship Restored</a:t>
            </a:r>
            <a:r>
              <a:rPr lang="en-US" sz="60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sz="6000" b="1" dirty="0">
              <a:effectLst>
                <a:glow rad="1270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picture containing wearing, dog, sitting, hair&#10;&#10;Description automatically generated">
            <a:extLst>
              <a:ext uri="{FF2B5EF4-FFF2-40B4-BE49-F238E27FC236}">
                <a16:creationId xmlns:a16="http://schemas.microsoft.com/office/drawing/2014/main" id="{038A33C7-08D3-6156-E0F6-D4DD2EE2E7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" r="16784"/>
          <a:stretch/>
        </p:blipFill>
        <p:spPr>
          <a:xfrm>
            <a:off x="9357520" y="2911768"/>
            <a:ext cx="1971675" cy="3221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EC21EAC-329B-2971-09F8-685EF17FA5C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234" y="488752"/>
            <a:ext cx="1427922" cy="9155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F3BAEE-0609-39EC-28A3-6476EF4E4567}"/>
              </a:ext>
            </a:extLst>
          </p:cNvPr>
          <p:cNvSpPr txBox="1"/>
          <p:nvPr/>
        </p:nvSpPr>
        <p:spPr>
          <a:xfrm>
            <a:off x="8666053" y="6342432"/>
            <a:ext cx="3898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Jeremiah 31:7-20</a:t>
            </a:r>
            <a:b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Matthew 2:16-18</a:t>
            </a:r>
            <a:endParaRPr lang="en-GB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ED8621-9481-2928-F9AD-BA2768DC1556}"/>
              </a:ext>
            </a:extLst>
          </p:cNvPr>
          <p:cNvSpPr txBox="1"/>
          <p:nvPr/>
        </p:nvSpPr>
        <p:spPr>
          <a:xfrm flipH="1">
            <a:off x="0" y="5989083"/>
            <a:ext cx="85270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effectLst>
                  <a:glow rad="76200">
                    <a:schemeClr val="bg1"/>
                  </a:glow>
                </a:effectLst>
              </a:rPr>
              <a:t>‘There is hope for your future, declares the LORD, </a:t>
            </a:r>
            <a:br>
              <a:rPr lang="en-GB" sz="2800" b="1" dirty="0">
                <a:effectLst>
                  <a:glow rad="76200">
                    <a:schemeClr val="bg1"/>
                  </a:glow>
                </a:effectLst>
              </a:rPr>
            </a:br>
            <a:r>
              <a:rPr lang="en-GB" sz="2800" b="1" dirty="0">
                <a:effectLst>
                  <a:glow rad="76200">
                    <a:schemeClr val="bg1"/>
                  </a:glow>
                </a:effectLst>
              </a:rPr>
              <a:t>and your children shall come back to their own country.’</a:t>
            </a:r>
            <a:br>
              <a:rPr lang="en-GB" sz="2800" b="1" dirty="0">
                <a:effectLst>
                  <a:glow rad="76200">
                    <a:schemeClr val="bg1"/>
                  </a:glow>
                </a:effectLst>
              </a:rPr>
            </a:br>
            <a:r>
              <a:rPr lang="en-GB" sz="2800" b="1" dirty="0">
                <a:effectLst>
                  <a:glow rad="76200">
                    <a:schemeClr val="bg1"/>
                  </a:glow>
                </a:effectLst>
              </a:rPr>
              <a:t>Jeremiah 31:17</a:t>
            </a:r>
            <a:endParaRPr lang="en-GB" sz="4000" b="1" dirty="0">
              <a:solidFill>
                <a:schemeClr val="bg1"/>
              </a:solidFill>
              <a:effectLst>
                <a:glow rad="76200">
                  <a:schemeClr val="bg1"/>
                </a:glo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A41AEC-FB94-AABD-1F66-CBB212B4E0B9}"/>
              </a:ext>
            </a:extLst>
          </p:cNvPr>
          <p:cNvSpPr txBox="1"/>
          <p:nvPr/>
        </p:nvSpPr>
        <p:spPr>
          <a:xfrm>
            <a:off x="328839" y="589268"/>
            <a:ext cx="607196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‘Beauty from Ashes’</a:t>
            </a:r>
          </a:p>
        </p:txBody>
      </p:sp>
    </p:spTree>
    <p:extLst>
      <p:ext uri="{BB962C8B-B14F-4D97-AF65-F5344CB8AC3E}">
        <p14:creationId xmlns:p14="http://schemas.microsoft.com/office/powerpoint/2010/main" val="759089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4DBC12-1F9F-8A23-CEC1-F99C2C0D1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earing, dog, sitting, hair&#10;&#10;Description automatically generated">
            <a:extLst>
              <a:ext uri="{FF2B5EF4-FFF2-40B4-BE49-F238E27FC236}">
                <a16:creationId xmlns:a16="http://schemas.microsoft.com/office/drawing/2014/main" id="{10311378-04BA-A01A-371B-4C46A9502D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" r="16784"/>
          <a:stretch/>
        </p:blipFill>
        <p:spPr>
          <a:xfrm>
            <a:off x="7994336" y="369094"/>
            <a:ext cx="4197664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ln>
            <a:noFill/>
          </a:ln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73B889-6CFA-439A-C09A-4848911E4220}"/>
              </a:ext>
            </a:extLst>
          </p:cNvPr>
          <p:cNvGrpSpPr/>
          <p:nvPr/>
        </p:nvGrpSpPr>
        <p:grpSpPr>
          <a:xfrm>
            <a:off x="891538" y="604661"/>
            <a:ext cx="5396721" cy="4058501"/>
            <a:chOff x="891536" y="423686"/>
            <a:chExt cx="5836925" cy="4777116"/>
          </a:xfrm>
        </p:grpSpPr>
        <p:pic>
          <p:nvPicPr>
            <p:cNvPr id="9" name="Picture 2" descr="Free Vintage Border Ornaments - Calligraphy (827x554), Png Download">
              <a:extLst>
                <a:ext uri="{FF2B5EF4-FFF2-40B4-BE49-F238E27FC236}">
                  <a16:creationId xmlns:a16="http://schemas.microsoft.com/office/drawing/2014/main" id="{BB848FFB-B841-82CE-5305-75C57672B6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517"/>
            <a:stretch/>
          </p:blipFill>
          <p:spPr bwMode="auto">
            <a:xfrm>
              <a:off x="957262" y="3789974"/>
              <a:ext cx="5705475" cy="141082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Free Vintage Border Ornaments - Calligraphy (827x554), Png Download">
              <a:extLst>
                <a:ext uri="{FF2B5EF4-FFF2-40B4-BE49-F238E27FC236}">
                  <a16:creationId xmlns:a16="http://schemas.microsoft.com/office/drawing/2014/main" id="{BDE30A74-55FA-07C0-3B22-2A5089D132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559"/>
            <a:stretch/>
          </p:blipFill>
          <p:spPr bwMode="auto">
            <a:xfrm>
              <a:off x="957262" y="423686"/>
              <a:ext cx="5705475" cy="152522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C620EE-CF40-64A7-DC3F-5FF0C97B351F}"/>
                </a:ext>
              </a:extLst>
            </p:cNvPr>
            <p:cNvSpPr txBox="1"/>
            <p:nvPr/>
          </p:nvSpPr>
          <p:spPr>
            <a:xfrm>
              <a:off x="891536" y="1731945"/>
              <a:ext cx="5836925" cy="22823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‘Beauty from Ashes’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B469A9-95C1-6184-2C0E-83705EE6B44B}"/>
              </a:ext>
            </a:extLst>
          </p:cNvPr>
          <p:cNvSpPr txBox="1"/>
          <p:nvPr/>
        </p:nvSpPr>
        <p:spPr>
          <a:xfrm>
            <a:off x="1367589" y="4663162"/>
            <a:ext cx="4444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Jeremiah 31:7-20</a:t>
            </a:r>
            <a:b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Matthew 2:16-18</a:t>
            </a:r>
            <a:endParaRPr lang="en-GB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REFC Segoe UI Transparent White (1)">
            <a:extLst>
              <a:ext uri="{FF2B5EF4-FFF2-40B4-BE49-F238E27FC236}">
                <a16:creationId xmlns:a16="http://schemas.microsoft.com/office/drawing/2014/main" id="{D2FDF9E8-F953-26A9-10DA-E2CA541D9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102" y="288624"/>
            <a:ext cx="1762976" cy="1427496"/>
          </a:xfrm>
          <a:prstGeom prst="rect">
            <a:avLst/>
          </a:prstGeom>
          <a:noFill/>
          <a:ln>
            <a:noFill/>
          </a:ln>
          <a:effectLst>
            <a:glow rad="50800">
              <a:schemeClr val="tx1"/>
            </a:glow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D6065E-2653-DC21-8488-5172018A6137}"/>
              </a:ext>
            </a:extLst>
          </p:cNvPr>
          <p:cNvSpPr txBox="1"/>
          <p:nvPr/>
        </p:nvSpPr>
        <p:spPr>
          <a:xfrm flipH="1">
            <a:off x="-65881" y="6211193"/>
            <a:ext cx="85270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effectLst>
                  <a:glow rad="76200">
                    <a:schemeClr val="bg1"/>
                  </a:glow>
                </a:effectLst>
              </a:rPr>
              <a:t>‘There is hope for your future, declares the LORD, </a:t>
            </a:r>
            <a:br>
              <a:rPr lang="en-GB" sz="2800" b="1" dirty="0">
                <a:effectLst>
                  <a:glow rad="76200">
                    <a:schemeClr val="bg1"/>
                  </a:glow>
                </a:effectLst>
              </a:rPr>
            </a:br>
            <a:r>
              <a:rPr lang="en-GB" sz="2800" b="1" dirty="0">
                <a:effectLst>
                  <a:glow rad="76200">
                    <a:schemeClr val="bg1"/>
                  </a:glow>
                </a:effectLst>
              </a:rPr>
              <a:t>and your children shall come back to their own country.’</a:t>
            </a:r>
            <a:br>
              <a:rPr lang="en-GB" sz="2800" b="1" dirty="0">
                <a:effectLst>
                  <a:glow rad="76200">
                    <a:schemeClr val="bg1"/>
                  </a:glow>
                </a:effectLst>
              </a:rPr>
            </a:br>
            <a:r>
              <a:rPr lang="en-GB" sz="2800" b="1" dirty="0">
                <a:effectLst>
                  <a:glow rad="76200">
                    <a:schemeClr val="bg1"/>
                  </a:glow>
                </a:effectLst>
              </a:rPr>
              <a:t>Jeremiah 31:17</a:t>
            </a:r>
            <a:endParaRPr lang="en-GB" sz="4000" b="1" dirty="0">
              <a:solidFill>
                <a:schemeClr val="bg1"/>
              </a:solidFill>
              <a:effectLst>
                <a:glow rad="762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405059"/>
      </p:ext>
    </p:extLst>
  </p:cSld>
  <p:clrMapOvr>
    <a:masterClrMapping/>
  </p:clrMapOvr>
</p:sld>
</file>

<file path=ppt/theme/theme1.xml><?xml version="1.0" encoding="utf-8"?>
<a:theme xmlns:a="http://schemas.openxmlformats.org/drawingml/2006/main" name="16x10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10" id="{1381B30B-B7D1-42C8-8171-8827A9350F4E}" vid="{A50A143C-9BF8-41A5-B6D1-48B46B33F5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815</TotalTime>
  <Words>279</Words>
  <Application>Microsoft Office PowerPoint</Application>
  <PresentationFormat>Custom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16x10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Weeden</dc:creator>
  <cp:lastModifiedBy>Sarah Weeden</cp:lastModifiedBy>
  <cp:revision>49</cp:revision>
  <dcterms:created xsi:type="dcterms:W3CDTF">2023-05-16T10:38:07Z</dcterms:created>
  <dcterms:modified xsi:type="dcterms:W3CDTF">2025-01-09T11:00:43Z</dcterms:modified>
</cp:coreProperties>
</file>